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62" r:id="rId2"/>
    <p:sldId id="261" r:id="rId3"/>
  </p:sldIdLst>
  <p:sldSz cx="6858000" cy="9906000" type="A4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854" autoAdjust="0"/>
  </p:normalViewPr>
  <p:slideViewPr>
    <p:cSldViewPr>
      <p:cViewPr varScale="1">
        <p:scale>
          <a:sx n="79" d="100"/>
          <a:sy n="79" d="100"/>
        </p:scale>
        <p:origin x="3024" y="9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CF44D-6C39-4612-BEAC-42B82A8E80E9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11375" y="744538"/>
            <a:ext cx="25749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43871-F462-4021-AB95-1DC60FC46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36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11375" y="744538"/>
            <a:ext cx="25749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50080-2B04-4F2F-8808-57FAE3D44BF5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89945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11375" y="744538"/>
            <a:ext cx="25749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50080-2B04-4F2F-8808-57FAE3D44BF5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89945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5008491" y="8038905"/>
            <a:ext cx="2734260" cy="970671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05408" y="1121306"/>
            <a:ext cx="6047184" cy="2123369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05408" y="3250405"/>
            <a:ext cx="6047184" cy="2531533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28700" y="8684948"/>
            <a:ext cx="4343400" cy="527403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028700" y="8162129"/>
            <a:ext cx="4343400" cy="527403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6294185" y="8308889"/>
            <a:ext cx="377190" cy="527403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86350" y="550333"/>
            <a:ext cx="1428750" cy="79248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550333"/>
            <a:ext cx="4686300" cy="79248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86380"/>
            <a:ext cx="6172200" cy="2020824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2719612"/>
            <a:ext cx="6172200" cy="6604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593592" y="9360069"/>
            <a:ext cx="1600200" cy="435864"/>
          </a:xfrm>
        </p:spPr>
        <p:txBody>
          <a:bodyPr/>
          <a:lstStyle/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" y="9361400"/>
            <a:ext cx="3195042" cy="43453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5276" y="10161"/>
            <a:ext cx="6847449" cy="9875521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5008491" y="896426"/>
            <a:ext cx="2734260" cy="970671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16724" y="9355667"/>
            <a:ext cx="1600200" cy="440267"/>
          </a:xfrm>
        </p:spPr>
        <p:txBody>
          <a:bodyPr/>
          <a:lstStyle/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64532" y="9361400"/>
            <a:ext cx="3195042" cy="43453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38292" y="1169457"/>
            <a:ext cx="377190" cy="434534"/>
          </a:xfrm>
        </p:spPr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4851596" y="13550"/>
            <a:ext cx="2004646" cy="274474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10161"/>
            <a:ext cx="6852725" cy="9885681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392115"/>
            <a:ext cx="5429250" cy="1967442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750" y="2359552"/>
            <a:ext cx="2914650" cy="3302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487965"/>
            <a:ext cx="3028950" cy="653750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487965"/>
            <a:ext cx="3028950" cy="653750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593592" y="9361400"/>
            <a:ext cx="1600200" cy="435864"/>
          </a:xfrm>
        </p:spPr>
        <p:txBody>
          <a:bodyPr/>
          <a:lstStyle/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" y="9361400"/>
            <a:ext cx="3195042" cy="435864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2140" y="9361400"/>
            <a:ext cx="377190" cy="435864"/>
          </a:xfrm>
        </p:spPr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149" y="419946"/>
            <a:ext cx="800100" cy="8888984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3755" y="419946"/>
            <a:ext cx="435768" cy="435864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023755" y="4950290"/>
            <a:ext cx="435768" cy="435864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1516672" y="419946"/>
            <a:ext cx="5143500" cy="435864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16672" y="4950290"/>
            <a:ext cx="5143500" cy="43586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593592" y="9361400"/>
            <a:ext cx="1597914" cy="435864"/>
          </a:xfrm>
        </p:spPr>
        <p:txBody>
          <a:bodyPr/>
          <a:lstStyle/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42900" y="9361400"/>
            <a:ext cx="3195828" cy="435864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692140" y="9364472"/>
            <a:ext cx="377190" cy="435864"/>
          </a:xfrm>
        </p:spPr>
        <p:txBody>
          <a:bodyPr/>
          <a:lstStyle>
            <a:lvl1pPr algn="ctr">
              <a:defRPr/>
            </a:lvl1pPr>
          </a:lstStyle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593592" y="9361400"/>
            <a:ext cx="1600200" cy="435864"/>
          </a:xfrm>
        </p:spPr>
        <p:txBody>
          <a:bodyPr/>
          <a:lstStyle/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" y="9362731"/>
            <a:ext cx="3195042" cy="434534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92140" y="9361400"/>
            <a:ext cx="377190" cy="435864"/>
          </a:xfrm>
        </p:spPr>
        <p:txBody>
          <a:bodyPr/>
          <a:lstStyle/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531070"/>
            <a:ext cx="685800" cy="85852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51892" y="531070"/>
            <a:ext cx="1828800" cy="85852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738438" y="462280"/>
            <a:ext cx="3957066" cy="865124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09232" y="9470136"/>
            <a:ext cx="1600200" cy="435864"/>
          </a:xfrm>
        </p:spPr>
        <p:txBody>
          <a:bodyPr/>
          <a:lstStyle>
            <a:lvl1pPr>
              <a:defRPr sz="900"/>
            </a:lvl1pPr>
          </a:lstStyle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1892" y="9470136"/>
            <a:ext cx="3857340" cy="435864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07932" y="9470136"/>
            <a:ext cx="377190" cy="435864"/>
          </a:xfrm>
        </p:spPr>
        <p:txBody>
          <a:bodyPr/>
          <a:lstStyle>
            <a:lvl1pPr>
              <a:defRPr sz="900"/>
            </a:lvl1pPr>
          </a:lstStyle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217961"/>
            <a:ext cx="685800" cy="92456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3678" y="540173"/>
            <a:ext cx="5500116" cy="79248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8475133"/>
            <a:ext cx="5500116" cy="9906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81144" y="9470136"/>
            <a:ext cx="1577340" cy="435864"/>
          </a:xfrm>
        </p:spPr>
        <p:txBody>
          <a:bodyPr/>
          <a:lstStyle>
            <a:lvl1pPr>
              <a:defRPr sz="900"/>
            </a:lvl1pPr>
          </a:lstStyle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77824" y="9471466"/>
            <a:ext cx="3711054" cy="435864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62894" y="9470136"/>
            <a:ext cx="274320" cy="435864"/>
          </a:xfrm>
        </p:spPr>
        <p:txBody>
          <a:bodyPr/>
          <a:lstStyle>
            <a:lvl1pPr algn="ctr">
              <a:defRPr sz="900"/>
            </a:lvl1pPr>
          </a:lstStyle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43000">
              <a:schemeClr val="bg1">
                <a:shade val="92000"/>
                <a:satMod val="230000"/>
              </a:schemeClr>
            </a:gs>
            <a:gs pos="79000">
              <a:schemeClr val="bg1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5276" y="20321"/>
            <a:ext cx="6847449" cy="9875521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10161"/>
            <a:ext cx="6852725" cy="9885681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4851596" y="7147703"/>
            <a:ext cx="2004646" cy="274474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42900" y="386380"/>
            <a:ext cx="6172200" cy="2020824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42900" y="2719612"/>
            <a:ext cx="6172200" cy="6604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3593592" y="9361400"/>
            <a:ext cx="1600200" cy="43586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94AB620-E746-442D-ACEE-9E65A6CABAFD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42900" y="9362731"/>
            <a:ext cx="3195042" cy="43453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692140" y="9361400"/>
            <a:ext cx="377190" cy="43586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D703734-BC8A-4919-87DB-BA24B8CB6E6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Group 430"/>
          <p:cNvGrpSpPr/>
          <p:nvPr/>
        </p:nvGrpSpPr>
        <p:grpSpPr>
          <a:xfrm>
            <a:off x="13857" y="303075"/>
            <a:ext cx="6873085" cy="6018078"/>
            <a:chOff x="0" y="-3511808"/>
            <a:chExt cx="6873085" cy="5433074"/>
          </a:xfrm>
          <a:noFill/>
        </p:grpSpPr>
        <p:sp>
          <p:nvSpPr>
            <p:cNvPr id="432" name="Rectangle 431"/>
            <p:cNvSpPr/>
            <p:nvPr/>
          </p:nvSpPr>
          <p:spPr>
            <a:xfrm>
              <a:off x="0" y="-1719197"/>
              <a:ext cx="6873085" cy="364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</a:endParaRPr>
            </a:p>
          </p:txBody>
        </p:sp>
        <p:sp>
          <p:nvSpPr>
            <p:cNvPr id="433" name="TextBox 432"/>
            <p:cNvSpPr txBox="1"/>
            <p:nvPr/>
          </p:nvSpPr>
          <p:spPr>
            <a:xfrm>
              <a:off x="1814943" y="-3511808"/>
              <a:ext cx="4654439" cy="15837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รายงานฉบับสุดท้าย</a:t>
              </a:r>
            </a:p>
            <a:p>
              <a:pPr algn="r"/>
              <a: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ฉบับ</a:t>
              </a:r>
              <a:r>
                <a:rPr lang="th-TH" sz="36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สมบูรณ์</a:t>
              </a:r>
              <a:r>
                <a:rPr lang="en-GB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/>
              </a:r>
              <a:b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en-US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Final Report</a:t>
              </a:r>
              <a:r>
                <a:rPr lang="th-TH" sz="3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) </a:t>
              </a:r>
              <a:endParaRPr lang="en-GB" sz="3600" b="1" dirty="0" smtClean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436" name="TextBox 435"/>
          <p:cNvSpPr txBox="1"/>
          <p:nvPr/>
        </p:nvSpPr>
        <p:spPr>
          <a:xfrm>
            <a:off x="381000" y="1905000"/>
            <a:ext cx="60666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3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โครงการสำรวจข้อมูลแรงงานนอกระบบ </a:t>
            </a:r>
            <a:r>
              <a:rPr lang="th-TH" sz="3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3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</a:t>
            </a:r>
            <a:r>
              <a:rPr lang="th-TH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พ.ศ. 2561</a:t>
            </a:r>
          </a:p>
        </p:txBody>
      </p:sp>
      <p:grpSp>
        <p:nvGrpSpPr>
          <p:cNvPr id="438" name="Group 437"/>
          <p:cNvGrpSpPr/>
          <p:nvPr/>
        </p:nvGrpSpPr>
        <p:grpSpPr>
          <a:xfrm>
            <a:off x="92584" y="3259268"/>
            <a:ext cx="3444668" cy="2455732"/>
            <a:chOff x="548682" y="2839731"/>
            <a:chExt cx="5760639" cy="3845542"/>
          </a:xfrm>
        </p:grpSpPr>
        <p:pic>
          <p:nvPicPr>
            <p:cNvPr id="439" name="Picture 4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82" y="2839731"/>
              <a:ext cx="2868569" cy="1922303"/>
            </a:xfrm>
            <a:prstGeom prst="rect">
              <a:avLst/>
            </a:prstGeom>
          </p:spPr>
        </p:pic>
        <p:pic>
          <p:nvPicPr>
            <p:cNvPr id="440" name="Picture 4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7251" y="2844844"/>
              <a:ext cx="2885711" cy="1923808"/>
            </a:xfrm>
            <a:prstGeom prst="rect">
              <a:avLst/>
            </a:prstGeom>
          </p:spPr>
        </p:pic>
        <p:pic>
          <p:nvPicPr>
            <p:cNvPr id="441" name="Picture 4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82" y="4768654"/>
              <a:ext cx="2874929" cy="1916619"/>
            </a:xfrm>
            <a:prstGeom prst="rect">
              <a:avLst/>
            </a:prstGeom>
          </p:spPr>
        </p:pic>
        <p:pic>
          <p:nvPicPr>
            <p:cNvPr id="442" name="Picture 44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28" r="20111"/>
            <a:stretch/>
          </p:blipFill>
          <p:spPr>
            <a:xfrm>
              <a:off x="3417249" y="4762032"/>
              <a:ext cx="2892072" cy="1923240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474182" y="7031900"/>
            <a:ext cx="5880264" cy="1829589"/>
            <a:chOff x="474982" y="6393160"/>
            <a:chExt cx="5880264" cy="1829589"/>
          </a:xfrm>
        </p:grpSpPr>
        <p:sp>
          <p:nvSpPr>
            <p:cNvPr id="434" name="Subtitle 2"/>
            <p:cNvSpPr txBox="1">
              <a:spLocks/>
            </p:cNvSpPr>
            <p:nvPr/>
          </p:nvSpPr>
          <p:spPr>
            <a:xfrm>
              <a:off x="1277705" y="7606432"/>
              <a:ext cx="4032449" cy="37463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marL="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th-TH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มูลนิธิสถาบันวิจัยนโยบายเศรษฐกิจการคลัง</a:t>
              </a:r>
              <a:endPara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435" name="Picture 434" descr="vayu_Logo.png"/>
            <p:cNvPicPr>
              <a:picLocks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4982" y="7394749"/>
              <a:ext cx="828000" cy="828000"/>
            </a:xfrm>
            <a:prstGeom prst="rect">
              <a:avLst/>
            </a:prstGeom>
          </p:spPr>
        </p:pic>
        <p:sp>
          <p:nvSpPr>
            <p:cNvPr id="437" name="Subtitle 2"/>
            <p:cNvSpPr txBox="1">
              <a:spLocks/>
            </p:cNvSpPr>
            <p:nvPr/>
          </p:nvSpPr>
          <p:spPr>
            <a:xfrm>
              <a:off x="1242678" y="6637919"/>
              <a:ext cx="5112568" cy="39604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th-TH" sz="20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สำนักงานปลัดกระทรวงแรงงาน</a:t>
              </a:r>
              <a:endPara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443" name="Picture 44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982" y="6393160"/>
              <a:ext cx="828000" cy="885561"/>
            </a:xfrm>
            <a:prstGeom prst="rect">
              <a:avLst/>
            </a:prstGeom>
          </p:spPr>
        </p:pic>
      </p:grpSp>
      <p:grpSp>
        <p:nvGrpSpPr>
          <p:cNvPr id="444" name="Group 443"/>
          <p:cNvGrpSpPr/>
          <p:nvPr/>
        </p:nvGrpSpPr>
        <p:grpSpPr>
          <a:xfrm>
            <a:off x="3481472" y="4486834"/>
            <a:ext cx="3312368" cy="2369626"/>
            <a:chOff x="604228" y="2357377"/>
            <a:chExt cx="5621938" cy="3749378"/>
          </a:xfrm>
        </p:grpSpPr>
        <p:pic>
          <p:nvPicPr>
            <p:cNvPr id="445" name="Picture 44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540" y="2358930"/>
              <a:ext cx="2810985" cy="1873990"/>
            </a:xfrm>
            <a:prstGeom prst="rect">
              <a:avLst/>
            </a:prstGeom>
          </p:spPr>
        </p:pic>
        <p:pic>
          <p:nvPicPr>
            <p:cNvPr id="446" name="Picture 4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5181" y="2357377"/>
              <a:ext cx="2810985" cy="1873833"/>
            </a:xfrm>
            <a:prstGeom prst="rect">
              <a:avLst/>
            </a:prstGeom>
          </p:spPr>
        </p:pic>
        <p:pic>
          <p:nvPicPr>
            <p:cNvPr id="447" name="Picture 446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77" t="553" r="2421" b="-553"/>
            <a:stretch/>
          </p:blipFill>
          <p:spPr>
            <a:xfrm>
              <a:off x="3434655" y="4232922"/>
              <a:ext cx="2791511" cy="1873833"/>
            </a:xfrm>
            <a:prstGeom prst="rect">
              <a:avLst/>
            </a:prstGeom>
          </p:spPr>
        </p:pic>
        <p:pic>
          <p:nvPicPr>
            <p:cNvPr id="448" name="Picture 44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228" y="4232922"/>
              <a:ext cx="2810750" cy="1873833"/>
            </a:xfrm>
            <a:prstGeom prst="rect">
              <a:avLst/>
            </a:prstGeom>
          </p:spPr>
        </p:pic>
      </p:grpSp>
      <p:sp>
        <p:nvSpPr>
          <p:cNvPr id="449" name="Subtitle 2"/>
          <p:cNvSpPr txBox="1">
            <a:spLocks/>
          </p:cNvSpPr>
          <p:nvPr/>
        </p:nvSpPr>
        <p:spPr>
          <a:xfrm>
            <a:off x="5523706" y="9336360"/>
            <a:ext cx="1334294" cy="569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ตุ</a:t>
            </a: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ลาคม </a:t>
            </a:r>
            <a:r>
              <a:rPr lang="en-US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2561</a:t>
            </a:r>
            <a:endParaRPr lang="th-TH" sz="2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0427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0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85</TotalTime>
  <Words>25</Words>
  <Application>Microsoft Office PowerPoint</Application>
  <PresentationFormat>A4 Paper (210x297 mm)</PresentationFormat>
  <Paragraphs>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Century Gothic</vt:lpstr>
      <vt:lpstr>Cordia New</vt:lpstr>
      <vt:lpstr>DilleniaUPC</vt:lpstr>
      <vt:lpstr>TH SarabunPSK</vt:lpstr>
      <vt:lpstr>Verdana</vt:lpstr>
      <vt:lpstr>Wingdings 2</vt:lpstr>
      <vt:lpstr>Verve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การประเมินความคุ้มค่าภายใต้งบประมาณ ในลักษณะบูรณาการ SME ปี 2559</dc:title>
  <dc:creator>Mr. Phuwich Nanthasurasak</dc:creator>
  <cp:lastModifiedBy>Ms. Tassanee Sangmuk</cp:lastModifiedBy>
  <cp:revision>24</cp:revision>
  <cp:lastPrinted>2018-07-20T06:43:03Z</cp:lastPrinted>
  <dcterms:created xsi:type="dcterms:W3CDTF">2017-12-07T03:47:58Z</dcterms:created>
  <dcterms:modified xsi:type="dcterms:W3CDTF">2018-12-13T04:03:08Z</dcterms:modified>
</cp:coreProperties>
</file>