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CCCCFF"/>
    <a:srgbClr val="FFF907"/>
    <a:srgbClr val="0000CC"/>
    <a:srgbClr val="0D415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72" y="24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5EBD6-C481-4C31-ACA9-FFF127B3CB0B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120F0-E7A8-4BAC-9FD2-A520D14EA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รูปภาพ 35" descr="160826191211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-495295" y="1790699"/>
            <a:ext cx="7848599" cy="6858001"/>
          </a:xfrm>
          <a:prstGeom prst="rect">
            <a:avLst/>
          </a:prstGeom>
        </p:spPr>
      </p:pic>
      <p:pic>
        <p:nvPicPr>
          <p:cNvPr id="15" name="รูปภาพ 14" descr="chanthaburi-shutterstock-standard.jpg"/>
          <p:cNvPicPr>
            <a:picLocks noChangeAspect="1"/>
          </p:cNvPicPr>
          <p:nvPr/>
        </p:nvPicPr>
        <p:blipFill>
          <a:blip r:embed="rId3" cstate="print">
            <a:lum bright="20000" contrast="10000"/>
          </a:blip>
          <a:stretch>
            <a:fillRect/>
          </a:stretch>
        </p:blipFill>
        <p:spPr>
          <a:xfrm>
            <a:off x="-9737" y="-228600"/>
            <a:ext cx="6867737" cy="1752600"/>
          </a:xfrm>
          <a:prstGeom prst="doubleWave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รูปภาพ 15" descr="Emblem_of_Ministry_of_Labour_(Thailand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0"/>
            <a:ext cx="928688" cy="990600"/>
          </a:xfrm>
          <a:prstGeom prst="rect">
            <a:avLst/>
          </a:prstGeom>
        </p:spPr>
      </p:pic>
      <p:sp>
        <p:nvSpPr>
          <p:cNvPr id="17" name="คลื่น 16"/>
          <p:cNvSpPr/>
          <p:nvPr/>
        </p:nvSpPr>
        <p:spPr>
          <a:xfrm>
            <a:off x="1143000" y="0"/>
            <a:ext cx="1828800" cy="533400"/>
          </a:xfrm>
          <a:prstGeom prst="wav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  <a:latin typeface="TH SarabunPSK" pitchFamily="34" charset="-34"/>
                <a:cs typeface="TH SarabunPSK" pitchFamily="34" charset="-34"/>
              </a:rPr>
              <a:t>ข่าว</a:t>
            </a:r>
            <a:r>
              <a:rPr lang="th-TH" sz="2400" b="1" i="1" dirty="0" smtClean="0">
                <a:ln w="1905"/>
                <a:solidFill>
                  <a:sysClr val="windowText" lastClr="0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5000" endA="300" endPos="45500" dir="5400000" sy="-100000" algn="bl" rotWithShape="0"/>
                </a:effectLst>
                <a:latin typeface="TH SarabunPSK" pitchFamily="34" charset="-34"/>
                <a:cs typeface="TH SarabunPSK" pitchFamily="34" charset="-34"/>
              </a:rPr>
              <a:t>ประชาสัมพันธ์</a:t>
            </a:r>
            <a:endParaRPr lang="en-US" sz="2400" b="1" dirty="0">
              <a:ln w="1905"/>
              <a:solidFill>
                <a:sysClr val="windowText" lastClr="0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5000" endA="300" endPos="45500" dir="5400000" sy="-100000" algn="bl" rotWithShape="0"/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9865" y="533400"/>
            <a:ext cx="4568135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thaiDist"/>
            <a:r>
              <a:rPr lang="th-TH" sz="4400" b="1" cap="all" dirty="0" smtClean="0">
                <a:ln w="19050" cmpd="sng">
                  <a:solidFill>
                    <a:schemeClr val="bg1"/>
                  </a:solidFill>
                  <a:prstDash val="solid"/>
                </a:ln>
                <a:solidFill>
                  <a:srgbClr val="0000CC"/>
                </a:solidFill>
                <a:effectLst>
                  <a:reflection blurRad="12700" stA="28000" endPos="45000" dist="1000" dir="5400000" sy="-100000" algn="bl" rotWithShape="0"/>
                </a:effectLst>
                <a:latin typeface="DSN JumPar" pitchFamily="2" charset="-34"/>
                <a:cs typeface="DSN JumPar" pitchFamily="2" charset="-34"/>
              </a:rPr>
              <a:t>สำนักงานแรงงานจังหวัดจันทบุรี</a:t>
            </a:r>
            <a:endParaRPr lang="en-US" sz="4400" b="1" cap="all" dirty="0">
              <a:ln w="19050" cmpd="sng">
                <a:solidFill>
                  <a:schemeClr val="bg1"/>
                </a:solidFill>
                <a:prstDash val="solid"/>
              </a:ln>
              <a:solidFill>
                <a:srgbClr val="0000CC"/>
              </a:solidFill>
              <a:effectLst>
                <a:reflection blurRad="12700" stA="28000" endPos="45000" dist="1000" dir="5400000" sy="-100000" algn="bl" rotWithShape="0"/>
              </a:effectLst>
              <a:latin typeface="DSN JumPar" pitchFamily="2" charset="-34"/>
              <a:cs typeface="DSN JumPar" pitchFamily="2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38400" y="91440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2000" b="1" dirty="0">
              <a:ln w="1143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DSN LardPhrao" pitchFamily="2" charset="-34"/>
              <a:cs typeface="DSN LardPhrao" pitchFamily="2" charset="-34"/>
            </a:endParaRPr>
          </a:p>
        </p:txBody>
      </p:sp>
      <p:sp>
        <p:nvSpPr>
          <p:cNvPr id="20" name="สี่เหลี่ยมมุมมน 19"/>
          <p:cNvSpPr/>
          <p:nvPr/>
        </p:nvSpPr>
        <p:spPr>
          <a:xfrm>
            <a:off x="152400" y="8153400"/>
            <a:ext cx="6248400" cy="838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สำนักงานแรงงานจังหวัดจันทบุรี ชั้น 4 อาคารศูนย์ราชการจังหวัดจันทบุรี </a:t>
            </a:r>
          </a:p>
          <a:p>
            <a:pPr algn="ctr"/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1212/21 ถนนท่าแฉลบ ตำบลตลาด อำเภอเมือง จังหวัดจันทบุรี 22000</a:t>
            </a:r>
          </a:p>
          <a:p>
            <a:pPr algn="ctr"/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โทร</a:t>
            </a:r>
            <a:r>
              <a:rPr lang="en-US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 : 039-301297 </a:t>
            </a:r>
            <a:r>
              <a:rPr lang="th-TH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แฟกซ์ </a:t>
            </a:r>
            <a:r>
              <a:rPr lang="en-US" sz="16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: 039-301298 E-Mail : molchan2557@gmail.com</a:t>
            </a:r>
            <a:endParaRPr lang="en-US" sz="16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1" name="รูปภาพ 20" descr="การเพิ่มน้องสิทธิเป็นเพื่อน-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1387704">
            <a:off x="5622237" y="7732656"/>
            <a:ext cx="1360676" cy="1360676"/>
          </a:xfrm>
          <a:prstGeom prst="rect">
            <a:avLst/>
          </a:prstGeom>
        </p:spPr>
      </p:pic>
      <p:pic>
        <p:nvPicPr>
          <p:cNvPr id="13" name="รูปภาพ 12" descr="frame (1).png"/>
          <p:cNvPicPr>
            <a:picLocks noChangeAspect="1"/>
          </p:cNvPicPr>
          <p:nvPr/>
        </p:nvPicPr>
        <p:blipFill>
          <a:blip r:embed="rId6" cstate="print"/>
          <a:srcRect l="7692" t="7692" r="7692" b="7692"/>
          <a:stretch>
            <a:fillRect/>
          </a:stretch>
        </p:blipFill>
        <p:spPr>
          <a:xfrm>
            <a:off x="228600" y="8229600"/>
            <a:ext cx="685800" cy="685800"/>
          </a:xfrm>
          <a:prstGeom prst="rect">
            <a:avLst/>
          </a:prstGeom>
        </p:spPr>
      </p:pic>
      <p:sp>
        <p:nvSpPr>
          <p:cNvPr id="26" name="ม้วนกระดาษแนวนอน 25"/>
          <p:cNvSpPr/>
          <p:nvPr/>
        </p:nvSpPr>
        <p:spPr>
          <a:xfrm>
            <a:off x="381000" y="1600200"/>
            <a:ext cx="6096000" cy="1447800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thaiDist"/>
            <a:r>
              <a:rPr lang="th-TH" sz="16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วันพุธที่ 20 ตุลาคม 2564 เวลา 14.30 น. แรงงานจังหวัดจันทบุรี/ ผู้แทนจัดหางานจังหวัดจันทบุรี/ผู้แทนสวัสดิการและคุ้มครองแรงงานจังหวัดจันทบุรี ร่วมประชุมคณะอนุกรรมการศูนย์ปฏิบัติการป้องกันและปราบปรามการค้ามนุษย์จังหวัดจันทบุรี ครั้งที่ 1/2565 ณ ห้องประชุม 2 ศาลากลางจังหวัดจันทบุรีโดยนายขวัญไพร </a:t>
            </a:r>
            <a:r>
              <a:rPr lang="th-TH" sz="1600" b="1" dirty="0" err="1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จันทนา</a:t>
            </a:r>
            <a:r>
              <a:rPr lang="th-TH" sz="16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อัยการจังหวัดจันทบุรี เป็นประธานการประชุม</a:t>
            </a:r>
            <a:endParaRPr lang="en-US" sz="16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00400" y="152400"/>
            <a:ext cx="3557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n w="317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Chanthaburi</a:t>
            </a:r>
            <a:r>
              <a:rPr lang="en-US" sz="2400" b="1" dirty="0" smtClean="0">
                <a:ln w="317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  Provincial </a:t>
            </a:r>
            <a:r>
              <a:rPr lang="en-US" sz="2400" b="1" dirty="0" err="1" smtClean="0">
                <a:ln w="317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Labour</a:t>
            </a:r>
            <a:r>
              <a:rPr lang="en-US" sz="2400" b="1" dirty="0" smtClean="0">
                <a:ln w="3175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 Office</a:t>
            </a:r>
          </a:p>
        </p:txBody>
      </p:sp>
      <p:pic>
        <p:nvPicPr>
          <p:cNvPr id="14" name="รูปภาพ 13" descr="69517.jpg"/>
          <p:cNvPicPr>
            <a:picLocks noChangeAspect="1"/>
          </p:cNvPicPr>
          <p:nvPr/>
        </p:nvPicPr>
        <p:blipFill>
          <a:blip r:embed="rId7" cstate="print">
            <a:lum bright="10000" contrast="20000"/>
          </a:blip>
          <a:stretch>
            <a:fillRect/>
          </a:stretch>
        </p:blipFill>
        <p:spPr>
          <a:xfrm>
            <a:off x="228600" y="3200400"/>
            <a:ext cx="2667000" cy="2000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" name="รูปภาพ 22" descr="69515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28600" y="5791200"/>
            <a:ext cx="26670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4" name="รูปภาพ 23" descr="69513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62400" y="3219450"/>
            <a:ext cx="2667000" cy="2000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9" name="รูปภาพ 28" descr="69514.jpg"/>
          <p:cNvPicPr>
            <a:picLocks noChangeAspect="1"/>
          </p:cNvPicPr>
          <p:nvPr/>
        </p:nvPicPr>
        <p:blipFill>
          <a:blip r:embed="rId10" cstate="print"/>
          <a:srcRect t="12037"/>
          <a:stretch>
            <a:fillRect/>
          </a:stretch>
        </p:blipFill>
        <p:spPr>
          <a:xfrm>
            <a:off x="3962400" y="5791200"/>
            <a:ext cx="2667000" cy="20120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5" name="รูปภาพ 24" descr="69511.jpg"/>
          <p:cNvPicPr>
            <a:picLocks noChangeAspect="1"/>
          </p:cNvPicPr>
          <p:nvPr/>
        </p:nvPicPr>
        <p:blipFill>
          <a:blip r:embed="rId11" cstate="print">
            <a:lum contrast="20000"/>
          </a:blip>
          <a:srcRect l="9000" t="8000" r="4000" b="11343"/>
          <a:stretch>
            <a:fillRect/>
          </a:stretch>
        </p:blipFill>
        <p:spPr>
          <a:xfrm>
            <a:off x="1981200" y="4648200"/>
            <a:ext cx="2739736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</TotalTime>
  <Words>102</Words>
  <Application>Microsoft Office PowerPoint</Application>
  <PresentationFormat>นำเสนอทางหน้าจอ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ภาพนิ่ง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Mol</dc:creator>
  <cp:lastModifiedBy>Mol</cp:lastModifiedBy>
  <cp:revision>74</cp:revision>
  <dcterms:created xsi:type="dcterms:W3CDTF">2021-08-10T03:16:58Z</dcterms:created>
  <dcterms:modified xsi:type="dcterms:W3CDTF">2021-10-20T08:47:01Z</dcterms:modified>
</cp:coreProperties>
</file>